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8675" y="3133725"/>
            <a:ext cx="545465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645900" cy="54038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012565" y="3375660"/>
            <a:ext cx="54737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43400" y="4510405"/>
            <a:ext cx="547370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0435" y="3375660"/>
            <a:ext cx="54737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5705" y="4510405"/>
            <a:ext cx="636905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90635" y="5292090"/>
            <a:ext cx="561975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97960" y="5720715"/>
            <a:ext cx="561975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692910"/>
            <a:ext cx="11827510" cy="361251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60245" y="2368550"/>
            <a:ext cx="5549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29505" y="2368550"/>
            <a:ext cx="5549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5890" y="2368550"/>
            <a:ext cx="5549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40390" y="2323465"/>
            <a:ext cx="5549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03755" y="2932430"/>
            <a:ext cx="5549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29505" y="2932430"/>
            <a:ext cx="5549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20990" y="2932430"/>
            <a:ext cx="5549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82275" y="2849880"/>
            <a:ext cx="5549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5315" y="4037330"/>
            <a:ext cx="3876675" cy="1163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988820"/>
            <a:ext cx="11775440" cy="269049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75005" y="3133725"/>
            <a:ext cx="4695190" cy="163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341120"/>
            <a:ext cx="11283950" cy="46609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40105" y="4533900"/>
            <a:ext cx="6619875" cy="156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2026-01-26T08:31:09Z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